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59" r:id="rId11"/>
    <p:sldId id="260" r:id="rId12"/>
    <p:sldId id="25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85" autoAdjust="0"/>
    <p:restoredTop sz="94660"/>
  </p:normalViewPr>
  <p:slideViewPr>
    <p:cSldViewPr snapToGrid="0">
      <p:cViewPr>
        <p:scale>
          <a:sx n="80" d="100"/>
          <a:sy n="80" d="100"/>
        </p:scale>
        <p:origin x="48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6DD1-72EB-4777-BD00-5D30CB95BF9E}" type="datetimeFigureOut">
              <a:rPr lang="he-IL" smtClean="0"/>
              <a:t>כ'/אב/תשע"ו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CA94E0B-0839-4899-A5A9-02265A37BA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7020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6DD1-72EB-4777-BD00-5D30CB95BF9E}" type="datetimeFigureOut">
              <a:rPr lang="he-IL" smtClean="0"/>
              <a:t>כ'/אב/תשע"ו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A94E0B-0839-4899-A5A9-02265A37BA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766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6DD1-72EB-4777-BD00-5D30CB95BF9E}" type="datetimeFigureOut">
              <a:rPr lang="he-IL" smtClean="0"/>
              <a:t>כ'/אב/תשע"ו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A94E0B-0839-4899-A5A9-02265A37BA4B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5443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6DD1-72EB-4777-BD00-5D30CB95BF9E}" type="datetimeFigureOut">
              <a:rPr lang="he-IL" smtClean="0"/>
              <a:t>כ'/אב/תשע"ו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A94E0B-0839-4899-A5A9-02265A37BA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2504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6DD1-72EB-4777-BD00-5D30CB95BF9E}" type="datetimeFigureOut">
              <a:rPr lang="he-IL" smtClean="0"/>
              <a:t>כ'/אב/תשע"ו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A94E0B-0839-4899-A5A9-02265A37BA4B}" type="slidenum">
              <a:rPr lang="he-IL" smtClean="0"/>
              <a:t>‹#›</a:t>
            </a:fld>
            <a:endParaRPr lang="he-I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978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6DD1-72EB-4777-BD00-5D30CB95BF9E}" type="datetimeFigureOut">
              <a:rPr lang="he-IL" smtClean="0"/>
              <a:t>כ'/אב/תשע"ו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A94E0B-0839-4899-A5A9-02265A37BA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6745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6DD1-72EB-4777-BD00-5D30CB95BF9E}" type="datetimeFigureOut">
              <a:rPr lang="he-IL" smtClean="0"/>
              <a:t>כ'/אב/תשע"ו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4E0B-0839-4899-A5A9-02265A37BA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3982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6DD1-72EB-4777-BD00-5D30CB95BF9E}" type="datetimeFigureOut">
              <a:rPr lang="he-IL" smtClean="0"/>
              <a:t>כ'/אב/תשע"ו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4E0B-0839-4899-A5A9-02265A37BA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6347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6DD1-72EB-4777-BD00-5D30CB95BF9E}" type="datetimeFigureOut">
              <a:rPr lang="he-IL" smtClean="0"/>
              <a:t>כ'/אב/תשע"ו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4E0B-0839-4899-A5A9-02265A37BA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7595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6DD1-72EB-4777-BD00-5D30CB95BF9E}" type="datetimeFigureOut">
              <a:rPr lang="he-IL" smtClean="0"/>
              <a:t>כ'/אב/תשע"ו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A94E0B-0839-4899-A5A9-02265A37BA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950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6DD1-72EB-4777-BD00-5D30CB95BF9E}" type="datetimeFigureOut">
              <a:rPr lang="he-IL" smtClean="0"/>
              <a:t>כ'/אב/תשע"ו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A94E0B-0839-4899-A5A9-02265A37BA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199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6DD1-72EB-4777-BD00-5D30CB95BF9E}" type="datetimeFigureOut">
              <a:rPr lang="he-IL" smtClean="0"/>
              <a:t>כ'/אב/תשע"ו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A94E0B-0839-4899-A5A9-02265A37BA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288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6DD1-72EB-4777-BD00-5D30CB95BF9E}" type="datetimeFigureOut">
              <a:rPr lang="he-IL" smtClean="0"/>
              <a:t>כ'/אב/תשע"ו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4E0B-0839-4899-A5A9-02265A37BA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349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6DD1-72EB-4777-BD00-5D30CB95BF9E}" type="datetimeFigureOut">
              <a:rPr lang="he-IL" smtClean="0"/>
              <a:t>כ'/אב/תשע"ו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4E0B-0839-4899-A5A9-02265A37BA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3547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6DD1-72EB-4777-BD00-5D30CB95BF9E}" type="datetimeFigureOut">
              <a:rPr lang="he-IL" smtClean="0"/>
              <a:t>כ'/אב/תשע"ו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4E0B-0839-4899-A5A9-02265A37BA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961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6DD1-72EB-4777-BD00-5D30CB95BF9E}" type="datetimeFigureOut">
              <a:rPr lang="he-IL" smtClean="0"/>
              <a:t>כ'/אב/תשע"ו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A94E0B-0839-4899-A5A9-02265A37BA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2447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76DD1-72EB-4777-BD00-5D30CB95BF9E}" type="datetimeFigureOut">
              <a:rPr lang="he-IL" smtClean="0"/>
              <a:t>כ'/אב/תשע"ו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A94E0B-0839-4899-A5A9-02265A37BA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553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DjvvI-0xjc" TargetMode="External"/><Relationship Id="rId2" Type="http://schemas.openxmlformats.org/officeDocument/2006/relationships/hyperlink" Target="https://www.youtube.com/watch?v=By1JQFxfLM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RQE-WjxUxc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ichael Phelps August 2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379" y="503211"/>
            <a:ext cx="3872753" cy="540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912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sain Bolt Rio 100m final 2016b-c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136" y="282849"/>
            <a:ext cx="4782185" cy="622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040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sain Bolt Rio 100m final 2016b-c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136" y="282849"/>
            <a:ext cx="4782185" cy="622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7670204" y="282849"/>
            <a:ext cx="3569868" cy="63248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81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י</a:t>
            </a:r>
            <a:r>
              <a:rPr lang="he-IL" sz="81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וסיין</a:t>
            </a:r>
            <a:endParaRPr lang="he-IL" sz="81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he-IL" sz="81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בולט:</a:t>
            </a:r>
          </a:p>
          <a:p>
            <a:pPr algn="ctr"/>
            <a:r>
              <a:rPr lang="he-IL" sz="81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האיש</a:t>
            </a:r>
          </a:p>
          <a:p>
            <a:pPr algn="ctr"/>
            <a:r>
              <a:rPr lang="he-IL" sz="81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המהיר</a:t>
            </a:r>
          </a:p>
          <a:p>
            <a:pPr algn="ctr"/>
            <a:r>
              <a:rPr lang="he-IL" sz="81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בעולם</a:t>
            </a:r>
            <a:endParaRPr lang="he-IL" sz="81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04077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9815" y="441064"/>
            <a:ext cx="10054354" cy="152349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100" dirty="0" smtClean="0"/>
              <a:t>בולט נולד וגדל בעיירה קטנה במדינה שנקראת ג'מייקה.</a:t>
            </a:r>
          </a:p>
          <a:p>
            <a:r>
              <a:rPr lang="he-IL" sz="3100" dirty="0" smtClean="0"/>
              <a:t>למרות שהוא היום מתעסק בריצה, בילדותו הוא היה חובב ריקוד</a:t>
            </a:r>
          </a:p>
          <a:p>
            <a:r>
              <a:rPr lang="he-IL" sz="3100" dirty="0" smtClean="0"/>
              <a:t>וקריקט.</a:t>
            </a:r>
            <a:endParaRPr lang="he-IL" sz="3100" dirty="0"/>
          </a:p>
        </p:txBody>
      </p:sp>
      <p:pic>
        <p:nvPicPr>
          <p:cNvPr id="2050" name="Picture 2" descr="https://upload.wikimedia.org/wikipedia/commons/thumb/0/0a/Flag_of_Jamaica.svg/2000px-Flag_of_Jamaica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222" y="2498028"/>
            <a:ext cx="4352340" cy="217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log.bedandchai.com/wp-content/uploads/2015/08/cricket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38" y="2272118"/>
            <a:ext cx="5933254" cy="39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164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5432" y="441064"/>
            <a:ext cx="11078737" cy="152349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100" dirty="0" smtClean="0"/>
              <a:t>כבר בגיל 15 זכה בולט במקום הראשון באליפות העולם לנערים, כאשר</a:t>
            </a:r>
          </a:p>
          <a:p>
            <a:r>
              <a:rPr lang="he-IL" sz="3100" dirty="0" smtClean="0"/>
              <a:t>רץ 200 מטר ב-20.61 שניות והפך לצעיר ביותר שזכה במדליית זהב</a:t>
            </a:r>
          </a:p>
          <a:p>
            <a:r>
              <a:rPr lang="he-IL" sz="3100" dirty="0" smtClean="0"/>
              <a:t>באליפות העולם לנערים.</a:t>
            </a:r>
            <a:endParaRPr lang="he-IL" sz="3100" dirty="0"/>
          </a:p>
        </p:txBody>
      </p:sp>
      <p:pic>
        <p:nvPicPr>
          <p:cNvPr id="14338" name="Picture 2" descr="https://i.ytimg.com/vi/LL0CS9M738U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780" y="2118938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895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7648" y="441064"/>
            <a:ext cx="11176521" cy="200054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100" dirty="0" smtClean="0"/>
              <a:t>בולט השתתף לראשונה באולימפיאדה במשחקים שהיו ביוון, אולם</a:t>
            </a:r>
          </a:p>
          <a:p>
            <a:r>
              <a:rPr lang="he-IL" sz="3100" dirty="0" smtClean="0"/>
              <a:t>בולט נפצע והודח כבר בסיבוב הראשון של </a:t>
            </a:r>
            <a:r>
              <a:rPr lang="he-IL" sz="3100" dirty="0" err="1" smtClean="0"/>
              <a:t>המירוץ</a:t>
            </a:r>
            <a:r>
              <a:rPr lang="he-IL" sz="3100" dirty="0" smtClean="0"/>
              <a:t> ל-200 מטר. בולט</a:t>
            </a:r>
          </a:p>
          <a:p>
            <a:r>
              <a:rPr lang="he-IL" sz="3100" dirty="0" smtClean="0"/>
              <a:t>הספיק להיפצע פעם נוספת וגם היה מעורב בתאונת דרכים, אבל זה לא</a:t>
            </a:r>
          </a:p>
          <a:p>
            <a:r>
              <a:rPr lang="he-IL" sz="3100" dirty="0" smtClean="0"/>
              <a:t>מנע ממנו להמשיך לנסות ולזכות בתחרויות.</a:t>
            </a:r>
            <a:endParaRPr lang="he-IL" sz="3100" dirty="0"/>
          </a:p>
        </p:txBody>
      </p:sp>
      <p:pic>
        <p:nvPicPr>
          <p:cNvPr id="15362" name="Picture 2" descr="https://i.ytimg.com/vi/3FTW_UCj-vM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926" y="2550619"/>
            <a:ext cx="7181141" cy="403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480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359" y="441064"/>
            <a:ext cx="11437810" cy="200054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100" dirty="0" smtClean="0"/>
              <a:t>במאי 2008 בולט שבר את שיא העולם בריצה ל-100 מטר כאשר רץ 9.72</a:t>
            </a:r>
          </a:p>
          <a:p>
            <a:r>
              <a:rPr lang="he-IL" sz="3100" dirty="0" smtClean="0"/>
              <a:t>שניות בלבד. באולימפיאדת בייג'ינג הוא שבר את שיא העולם שוב ורץ</a:t>
            </a:r>
          </a:p>
          <a:p>
            <a:r>
              <a:rPr lang="he-IL" sz="3100" dirty="0" smtClean="0"/>
              <a:t>9.69 שניות וזכה במדליית הזהב. בנוסף, זכה במדליית הזהב ב-200 מטר</a:t>
            </a:r>
          </a:p>
          <a:p>
            <a:r>
              <a:rPr lang="he-IL" sz="3100" dirty="0" smtClean="0"/>
              <a:t>ושבר את שיא העולם גם שם כאשר רץ 19.30 שניות.</a:t>
            </a:r>
            <a:endParaRPr lang="he-IL" sz="3100" dirty="0"/>
          </a:p>
        </p:txBody>
      </p:sp>
      <p:pic>
        <p:nvPicPr>
          <p:cNvPr id="17410" name="Picture 2" descr="http://img.phombo.com/img1/photocombo/216/24744_Celebutopia-Usain_Bolt-men96s_100-meter_final_during_Beijing_2008_Olympics-17_122_416l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162" y="2644455"/>
            <a:ext cx="5666204" cy="352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79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8927" y="441064"/>
            <a:ext cx="10955242" cy="152349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100" dirty="0" smtClean="0"/>
              <a:t>חשבתם שזהו? ממש לא! באליפות העולם ב-2009 בולט שבר את שיא</a:t>
            </a:r>
          </a:p>
          <a:p>
            <a:r>
              <a:rPr lang="he-IL" sz="3100" dirty="0" smtClean="0"/>
              <a:t>העולם עוד פעם, גם ב-100 מטר (9.58 שניות) וגם ב-200 מטר</a:t>
            </a:r>
          </a:p>
          <a:p>
            <a:r>
              <a:rPr lang="he-IL" sz="3100" dirty="0" smtClean="0"/>
              <a:t>(19.19 שניות).</a:t>
            </a:r>
            <a:endParaRPr lang="he-IL" sz="3100" dirty="0"/>
          </a:p>
        </p:txBody>
      </p:sp>
      <p:pic>
        <p:nvPicPr>
          <p:cNvPr id="16386" name="Picture 2" descr="http://i.dailymail.co.uk/i/pix/2010/09/03/article-1308815-061519E9000005DC-953_468x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832" y="1964558"/>
            <a:ext cx="6008938" cy="439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876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9394" y="441064"/>
            <a:ext cx="10884775" cy="58785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100" dirty="0" smtClean="0"/>
              <a:t>באולימפיאדות בולט הספיק כבר לזכות בעוד מדליות זהב רבות: שלוש</a:t>
            </a:r>
          </a:p>
          <a:p>
            <a:r>
              <a:rPr lang="he-IL" sz="3100" dirty="0" smtClean="0"/>
              <a:t>באולימפיאדת לונדון ועוד שלוש באולימפיאדת ריו שהייתה בקיץ.</a:t>
            </a:r>
          </a:p>
          <a:p>
            <a:r>
              <a:rPr lang="he-IL" sz="3100" dirty="0" smtClean="0"/>
              <a:t>אומרים שדווקא הוא הספורטאי הטוב ביותר בהיסטוריה.</a:t>
            </a:r>
          </a:p>
          <a:p>
            <a:endParaRPr lang="he-IL" sz="3100" dirty="0"/>
          </a:p>
          <a:p>
            <a:r>
              <a:rPr lang="he-IL" sz="3100" dirty="0" smtClean="0"/>
              <a:t>ועוד משהו שאולי לא ידעתם:</a:t>
            </a:r>
          </a:p>
          <a:p>
            <a:r>
              <a:rPr lang="he-IL" sz="3100" dirty="0" smtClean="0"/>
              <a:t>למרות שהוא ספורטאי, הוא שותה</a:t>
            </a:r>
          </a:p>
          <a:p>
            <a:r>
              <a:rPr lang="he-IL" sz="3100" dirty="0" smtClean="0"/>
              <a:t>קולה ואוכל לפעמים גם אוכל מטוגן.</a:t>
            </a:r>
          </a:p>
          <a:p>
            <a:endParaRPr lang="he-IL" sz="3100" dirty="0"/>
          </a:p>
          <a:p>
            <a:r>
              <a:rPr lang="he-IL" sz="3200" i="1" dirty="0" smtClean="0"/>
              <a:t>"אני </a:t>
            </a:r>
            <a:r>
              <a:rPr lang="he-IL" sz="3200" i="1" dirty="0"/>
              <a:t>באמת אגדה. </a:t>
            </a:r>
            <a:r>
              <a:rPr lang="he-IL" sz="3200" i="1" dirty="0" smtClean="0"/>
              <a:t>זאת לא יהירות.</a:t>
            </a:r>
          </a:p>
          <a:p>
            <a:r>
              <a:rPr lang="he-IL" sz="3200" i="1" dirty="0" smtClean="0"/>
              <a:t>זאת </a:t>
            </a:r>
            <a:r>
              <a:rPr lang="he-IL" sz="3200" i="1" dirty="0"/>
              <a:t>עובדה. אז אם </a:t>
            </a:r>
            <a:r>
              <a:rPr lang="he-IL" sz="3200" i="1" dirty="0" smtClean="0"/>
              <a:t>אני אגדה ואני</a:t>
            </a:r>
          </a:p>
          <a:p>
            <a:r>
              <a:rPr lang="he-IL" sz="3200" i="1" dirty="0" smtClean="0"/>
              <a:t>לא </a:t>
            </a:r>
            <a:r>
              <a:rPr lang="he-IL" sz="3200" i="1" dirty="0"/>
              <a:t>יכול לומר את </a:t>
            </a:r>
            <a:r>
              <a:rPr lang="he-IL" sz="3200" i="1" dirty="0" smtClean="0"/>
              <a:t>זה, איזה היגיון</a:t>
            </a:r>
          </a:p>
          <a:p>
            <a:r>
              <a:rPr lang="he-IL" sz="3200" i="1" dirty="0" smtClean="0"/>
              <a:t>יש </a:t>
            </a:r>
            <a:r>
              <a:rPr lang="he-IL" sz="3200" i="1" dirty="0"/>
              <a:t>בזה?" </a:t>
            </a:r>
            <a:endParaRPr lang="he-IL" sz="3100" i="1" dirty="0" smtClean="0"/>
          </a:p>
        </p:txBody>
      </p:sp>
      <p:pic>
        <p:nvPicPr>
          <p:cNvPr id="18434" name="Picture 2" descr="http://www.thehindu.com/multimedia/dynamic/02979/OLYMPICS-RIO-ATHLE_2979740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23" y="2161507"/>
            <a:ext cx="545782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250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18604" y="441064"/>
            <a:ext cx="10025565" cy="200054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100" i="1" dirty="0" smtClean="0">
                <a:hlinkClick r:id="rId2"/>
              </a:rPr>
              <a:t>https://www.youtube.com/watch?v=By1JQFxfLMM</a:t>
            </a:r>
            <a:endParaRPr lang="he-IL" sz="3100" i="1" dirty="0" smtClean="0"/>
          </a:p>
          <a:p>
            <a:endParaRPr lang="he-IL" sz="3100" i="1" dirty="0"/>
          </a:p>
          <a:p>
            <a:r>
              <a:rPr lang="en-US" sz="3100" i="1" dirty="0" smtClean="0">
                <a:hlinkClick r:id="rId3"/>
              </a:rPr>
              <a:t>https://www.youtube.com/watch?v=_DjvvI-0xjc</a:t>
            </a:r>
            <a:endParaRPr lang="he-IL" sz="3100" i="1" smtClean="0"/>
          </a:p>
          <a:p>
            <a:endParaRPr lang="he-IL" sz="3100" i="1" dirty="0" smtClean="0"/>
          </a:p>
        </p:txBody>
      </p:sp>
    </p:spTree>
    <p:extLst>
      <p:ext uri="{BB962C8B-B14F-4D97-AF65-F5344CB8AC3E}">
        <p14:creationId xmlns:p14="http://schemas.microsoft.com/office/powerpoint/2010/main" val="672076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ichael Phelps August 2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379" y="503211"/>
            <a:ext cx="3872753" cy="540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/>
          <p:cNvSpPr/>
          <p:nvPr/>
        </p:nvSpPr>
        <p:spPr>
          <a:xfrm>
            <a:off x="7670204" y="282849"/>
            <a:ext cx="3569868" cy="63248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81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מייקל </a:t>
            </a:r>
            <a:r>
              <a:rPr lang="he-IL" sz="81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פלפס</a:t>
            </a:r>
            <a:r>
              <a:rPr lang="he-IL" sz="81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:</a:t>
            </a:r>
          </a:p>
          <a:p>
            <a:pPr algn="ctr"/>
            <a:r>
              <a:rPr lang="he-IL" sz="81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השחיין</a:t>
            </a:r>
            <a:r>
              <a:rPr lang="he-IL" sz="81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המהיר</a:t>
            </a:r>
            <a:endParaRPr lang="he-IL" sz="81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he-IL" sz="81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בעולם</a:t>
            </a:r>
            <a:endParaRPr lang="he-IL" sz="81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003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6151" y="441064"/>
            <a:ext cx="10088018" cy="152349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100" dirty="0" smtClean="0"/>
              <a:t>מייקל </a:t>
            </a:r>
            <a:r>
              <a:rPr lang="he-IL" sz="3100" dirty="0" err="1" smtClean="0"/>
              <a:t>פלפס</a:t>
            </a:r>
            <a:r>
              <a:rPr lang="he-IL" sz="3100" dirty="0" smtClean="0"/>
              <a:t> נולד ב-30 ביוני 1985 בעיר </a:t>
            </a:r>
            <a:r>
              <a:rPr lang="he-IL" sz="3100" dirty="0" err="1" smtClean="0"/>
              <a:t>טוסון</a:t>
            </a:r>
            <a:r>
              <a:rPr lang="he-IL" sz="3100" dirty="0" smtClean="0"/>
              <a:t> שבארצות הברית.</a:t>
            </a:r>
          </a:p>
          <a:p>
            <a:r>
              <a:rPr lang="he-IL" sz="3100" dirty="0" smtClean="0"/>
              <a:t>בילדותו הייתה לו הפרעת קשב וריכוז, אולם בזכות השחייה</a:t>
            </a:r>
          </a:p>
          <a:p>
            <a:r>
              <a:rPr lang="he-IL" sz="3100" dirty="0" smtClean="0"/>
              <a:t>הוא הצליח להתגבר עליה.</a:t>
            </a:r>
            <a:endParaRPr lang="he-IL" sz="3100" dirty="0"/>
          </a:p>
        </p:txBody>
      </p:sp>
      <p:pic>
        <p:nvPicPr>
          <p:cNvPr id="6146" name="Picture 2" descr="https://upload.wikimedia.org/wikipedia/en/thumb/a/a4/Flag_of_the_United_States.svg/300px-Flag_of_the_United_Stat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693" y="2614108"/>
            <a:ext cx="5583256" cy="294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789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6570" y="441064"/>
            <a:ext cx="10897599" cy="200054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100" dirty="0" smtClean="0"/>
              <a:t>כבר בגיל 15 השתתף מייקל </a:t>
            </a:r>
            <a:r>
              <a:rPr lang="he-IL" sz="3100" dirty="0" err="1" smtClean="0"/>
              <a:t>פלפס</a:t>
            </a:r>
            <a:r>
              <a:rPr lang="he-IL" sz="3100" dirty="0" smtClean="0"/>
              <a:t> באולימפיאדת סידני שבאוסטרליה,</a:t>
            </a:r>
          </a:p>
          <a:p>
            <a:r>
              <a:rPr lang="he-IL" sz="3100" dirty="0" smtClean="0"/>
              <a:t>שם סיים רק במקום החמישי, אולם תשעה חודשים לאחר מכן</a:t>
            </a:r>
          </a:p>
          <a:p>
            <a:r>
              <a:rPr lang="he-IL" sz="3100" dirty="0" smtClean="0"/>
              <a:t>הוא שבר את שיא העולם (1:54.92 דקות ל-200 מטר) והיה לצעיר</a:t>
            </a:r>
          </a:p>
          <a:p>
            <a:r>
              <a:rPr lang="he-IL" sz="3100" dirty="0" smtClean="0"/>
              <a:t>ביותר ששבר שיא עולם.</a:t>
            </a:r>
          </a:p>
        </p:txBody>
      </p:sp>
      <p:pic>
        <p:nvPicPr>
          <p:cNvPr id="8200" name="Picture 8" descr="https://i.ytimg.com/vi/p4UUnllzG_c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64" y="2867297"/>
            <a:ext cx="6503409" cy="365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383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0316" y="441064"/>
            <a:ext cx="11033853" cy="152349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100" dirty="0" smtClean="0"/>
              <a:t>באולימפיאדת אתונה שביוון הוא ניסה שוב לזכות בכמה שיותר מדליות</a:t>
            </a:r>
          </a:p>
          <a:p>
            <a:r>
              <a:rPr lang="he-IL" sz="3100" dirty="0" smtClean="0"/>
              <a:t>והוא הצליח: שמונה מדליות!!! שש מזהב ושתיים מארד תוך כדי</a:t>
            </a:r>
          </a:p>
          <a:p>
            <a:r>
              <a:rPr lang="he-IL" sz="3100" dirty="0" smtClean="0"/>
              <a:t>שהוא שובר את שיא העולם פעמיים!!!</a:t>
            </a:r>
          </a:p>
        </p:txBody>
      </p:sp>
      <p:pic>
        <p:nvPicPr>
          <p:cNvPr id="8196" name="Picture 4" descr="http://img2-1.timeinc.net/ew/i/2012/07/31/michael-phelps-0814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182" y="2077116"/>
            <a:ext cx="2899597" cy="467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109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1148" y="441064"/>
            <a:ext cx="10803021" cy="403187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dirty="0" smtClean="0"/>
              <a:t>אבל לא </a:t>
            </a:r>
            <a:r>
              <a:rPr lang="he-IL" sz="3200" dirty="0" err="1" smtClean="0"/>
              <a:t>הכל</a:t>
            </a:r>
            <a:r>
              <a:rPr lang="he-IL" sz="3200" dirty="0" smtClean="0"/>
              <a:t> היה טוב בשביל </a:t>
            </a:r>
            <a:r>
              <a:rPr lang="he-IL" sz="3200" dirty="0" err="1" smtClean="0"/>
              <a:t>פלפס</a:t>
            </a:r>
            <a:r>
              <a:rPr lang="he-IL" sz="3200" dirty="0" smtClean="0"/>
              <a:t>: בנובמבר 2004 נעצר </a:t>
            </a:r>
            <a:r>
              <a:rPr lang="he-IL" sz="3200" dirty="0" err="1" smtClean="0"/>
              <a:t>פלפס</a:t>
            </a:r>
            <a:endParaRPr lang="he-IL" sz="3200" dirty="0" smtClean="0"/>
          </a:p>
          <a:p>
            <a:r>
              <a:rPr lang="he-IL" sz="3200" dirty="0" smtClean="0"/>
              <a:t>על שנהג שיכור, ועוד בגיל 19, גיל בו עדיין אסור לשתות אלכוהול</a:t>
            </a:r>
          </a:p>
          <a:p>
            <a:r>
              <a:rPr lang="he-IL" sz="3200" dirty="0" smtClean="0"/>
              <a:t>במקומות רבים בארצות הברית. על כן, הוא נכנס לכלא לשנה וחצי,</a:t>
            </a:r>
          </a:p>
          <a:p>
            <a:r>
              <a:rPr lang="he-IL" sz="3200" dirty="0" smtClean="0"/>
              <a:t>נקנס ב-250 דולר (כ-1,000 ₪) והיה צריך ללמד תלמידים על נושא</a:t>
            </a:r>
          </a:p>
          <a:p>
            <a:r>
              <a:rPr lang="he-IL" sz="3200" dirty="0" smtClean="0"/>
              <a:t>של נהיגה בטוחה.</a:t>
            </a:r>
          </a:p>
          <a:p>
            <a:endParaRPr lang="he-IL" sz="3200" dirty="0"/>
          </a:p>
          <a:p>
            <a:r>
              <a:rPr lang="he-IL" sz="3200" dirty="0" smtClean="0"/>
              <a:t>היום, לעומת זאת, מייקל </a:t>
            </a:r>
            <a:r>
              <a:rPr lang="he-IL" sz="3200" dirty="0" err="1" smtClean="0"/>
              <a:t>פלפס</a:t>
            </a:r>
            <a:r>
              <a:rPr lang="he-IL" sz="3200" dirty="0" smtClean="0"/>
              <a:t> עוסק רבות בקידום צעירים בכל</a:t>
            </a:r>
          </a:p>
          <a:p>
            <a:r>
              <a:rPr lang="he-IL" sz="3200" dirty="0" smtClean="0"/>
              <a:t>העולם </a:t>
            </a:r>
            <a:r>
              <a:rPr lang="he-IL" sz="3200" dirty="0" smtClean="0"/>
              <a:t>לממש את החלומות והשאיפות שלהם, דרך השחייה.</a:t>
            </a:r>
            <a:endParaRPr lang="he-IL" sz="3200" dirty="0" smtClean="0"/>
          </a:p>
        </p:txBody>
      </p:sp>
    </p:spTree>
    <p:extLst>
      <p:ext uri="{BB962C8B-B14F-4D97-AF65-F5344CB8AC3E}">
        <p14:creationId xmlns:p14="http://schemas.microsoft.com/office/powerpoint/2010/main" val="1960776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80165" y="441064"/>
            <a:ext cx="6664004" cy="35394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dirty="0" smtClean="0"/>
              <a:t>למרות מה שעבר עליו, באולימפיאדת</a:t>
            </a:r>
          </a:p>
          <a:p>
            <a:r>
              <a:rPr lang="he-IL" sz="3200" dirty="0" smtClean="0"/>
              <a:t>בייג'ינג שבסין הוא הצליח </a:t>
            </a:r>
            <a:r>
              <a:rPr lang="he-IL" sz="3200" dirty="0" smtClean="0"/>
              <a:t>להשיג אפילו</a:t>
            </a:r>
          </a:p>
          <a:p>
            <a:r>
              <a:rPr lang="he-IL" sz="3200" dirty="0" smtClean="0"/>
              <a:t>יותר מדליות זהב – שמונה מדליות זהב!!!</a:t>
            </a:r>
          </a:p>
          <a:p>
            <a:r>
              <a:rPr lang="he-IL" sz="3200" dirty="0" smtClean="0"/>
              <a:t>תוך כדי </a:t>
            </a:r>
            <a:r>
              <a:rPr lang="he-IL" sz="3200" dirty="0" smtClean="0"/>
              <a:t>שהוא שובר את שיא העולם</a:t>
            </a:r>
          </a:p>
          <a:p>
            <a:r>
              <a:rPr lang="he-IL" sz="3200" dirty="0" smtClean="0"/>
              <a:t>שבע פעמים!!! בכך הוא הפך </a:t>
            </a:r>
            <a:r>
              <a:rPr lang="he-IL" sz="3200" dirty="0" smtClean="0"/>
              <a:t>לספורטאי</a:t>
            </a:r>
          </a:p>
          <a:p>
            <a:r>
              <a:rPr lang="he-IL" sz="3200" dirty="0" smtClean="0"/>
              <a:t>שהשיג הכי הרבה מדליות זהב</a:t>
            </a:r>
          </a:p>
          <a:p>
            <a:r>
              <a:rPr lang="he-IL" sz="3200" dirty="0" smtClean="0"/>
              <a:t>באולימפיאדה אחת.</a:t>
            </a:r>
          </a:p>
        </p:txBody>
      </p:sp>
      <p:pic>
        <p:nvPicPr>
          <p:cNvPr id="10242" name="Picture 2" descr="http://www.prairiehill.org/technology/student_work/2010_projects/a/michaels_eight_gold_med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46" y="236668"/>
            <a:ext cx="4969058" cy="662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414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612" y="441064"/>
            <a:ext cx="11729557" cy="550920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dirty="0" smtClean="0"/>
              <a:t>מאז הצליח להשיג מייקל </a:t>
            </a:r>
            <a:r>
              <a:rPr lang="he-IL" sz="3200" dirty="0" err="1" smtClean="0"/>
              <a:t>פלפס</a:t>
            </a:r>
            <a:r>
              <a:rPr lang="he-IL" sz="3200" dirty="0" smtClean="0"/>
              <a:t> עוד </a:t>
            </a:r>
            <a:r>
              <a:rPr lang="he-IL" sz="3200" dirty="0" smtClean="0"/>
              <a:t>מדליות זהב – ארבע באולימפיאדת</a:t>
            </a:r>
          </a:p>
          <a:p>
            <a:r>
              <a:rPr lang="he-IL" sz="3200" dirty="0" smtClean="0"/>
              <a:t>לונדון שבבריטניה וארבע באולימפיאדת </a:t>
            </a:r>
            <a:r>
              <a:rPr lang="he-IL" sz="3200" dirty="0" smtClean="0"/>
              <a:t>ריו שהייתה בקיץ. אומרים שהוא</a:t>
            </a:r>
          </a:p>
          <a:p>
            <a:r>
              <a:rPr lang="he-IL" sz="3200" dirty="0" smtClean="0"/>
              <a:t>הספורטאי הטוב ביותר בהיסטוריה.</a:t>
            </a:r>
          </a:p>
          <a:p>
            <a:endParaRPr lang="he-IL" sz="3200" dirty="0"/>
          </a:p>
          <a:p>
            <a:r>
              <a:rPr lang="he-IL" sz="3200" dirty="0" smtClean="0"/>
              <a:t>ואולי עוד משהו שלא ידעתם על מייקל </a:t>
            </a:r>
            <a:r>
              <a:rPr lang="he-IL" sz="3200" dirty="0" err="1" smtClean="0"/>
              <a:t>פלפס</a:t>
            </a:r>
            <a:r>
              <a:rPr lang="he-IL" sz="3200" dirty="0" smtClean="0"/>
              <a:t>: מכיוון שהוא מתאמן הרבה</a:t>
            </a:r>
          </a:p>
          <a:p>
            <a:r>
              <a:rPr lang="he-IL" sz="3200" dirty="0" smtClean="0"/>
              <a:t>מאוד שעות ביום, הוא אוכל בין 1,000 ל-2,000 קלוריות כל יום! (בערך</a:t>
            </a:r>
          </a:p>
          <a:p>
            <a:r>
              <a:rPr lang="he-IL" sz="3200" dirty="0" smtClean="0"/>
              <a:t>חמש סופגניות)</a:t>
            </a:r>
          </a:p>
          <a:p>
            <a:endParaRPr lang="he-IL" sz="3200" dirty="0"/>
          </a:p>
          <a:p>
            <a:r>
              <a:rPr lang="he-IL" sz="3200" i="1" dirty="0"/>
              <a:t>"הראש שלנו הוא הדבר החזק </a:t>
            </a:r>
            <a:r>
              <a:rPr lang="he-IL" sz="3200" i="1" dirty="0" smtClean="0"/>
              <a:t>ביותר.</a:t>
            </a:r>
          </a:p>
          <a:p>
            <a:r>
              <a:rPr lang="he-IL" sz="3200" i="1" dirty="0" smtClean="0"/>
              <a:t>אם </a:t>
            </a:r>
            <a:r>
              <a:rPr lang="he-IL" sz="3200" i="1" dirty="0"/>
              <a:t>תאמין בעצמך תצליח בכל </a:t>
            </a:r>
            <a:r>
              <a:rPr lang="he-IL" sz="3200" i="1" dirty="0" smtClean="0"/>
              <a:t>מה</a:t>
            </a:r>
          </a:p>
          <a:p>
            <a:r>
              <a:rPr lang="he-IL" sz="3200" i="1" dirty="0" smtClean="0"/>
              <a:t>שתרצה".</a:t>
            </a:r>
            <a:endParaRPr lang="he-IL" sz="3200" i="1" dirty="0" smtClean="0"/>
          </a:p>
        </p:txBody>
      </p:sp>
      <p:pic>
        <p:nvPicPr>
          <p:cNvPr id="12290" name="Picture 2" descr="http://www.rutgersprep.org/kendall/7thgrade/cycleD_201314/08_SV/michaelphelps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38" y="3691797"/>
            <a:ext cx="5083278" cy="287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76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8992" y="441064"/>
            <a:ext cx="10245177" cy="107721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i="1" dirty="0" smtClean="0">
                <a:hlinkClick r:id="rId2"/>
              </a:rPr>
              <a:t>https://www.youtube.com/watch?v=1RQE-WjxUxc</a:t>
            </a:r>
            <a:endParaRPr lang="he-IL" sz="3200" i="1" dirty="0" smtClean="0"/>
          </a:p>
          <a:p>
            <a:endParaRPr lang="he-IL" sz="3200" i="1" dirty="0" smtClean="0"/>
          </a:p>
        </p:txBody>
      </p:sp>
    </p:spTree>
    <p:extLst>
      <p:ext uri="{BB962C8B-B14F-4D97-AF65-F5344CB8AC3E}">
        <p14:creationId xmlns:p14="http://schemas.microsoft.com/office/powerpoint/2010/main" val="3764279545"/>
      </p:ext>
    </p:extLst>
  </p:cSld>
  <p:clrMapOvr>
    <a:masterClrMapping/>
  </p:clrMapOvr>
</p:sld>
</file>

<file path=ppt/theme/theme1.xml><?xml version="1.0" encoding="utf-8"?>
<a:theme xmlns:a="http://schemas.openxmlformats.org/drawingml/2006/main" name="עשן מתפתל">
  <a:themeElements>
    <a:clrScheme name="עשן מתפתל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עשן מתפתל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עשן מתפתל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159</TotalTime>
  <Words>555</Words>
  <Application>Microsoft Office PowerPoint</Application>
  <PresentationFormat>מסך רחב</PresentationFormat>
  <Paragraphs>77</Paragraphs>
  <Slides>18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Gisha</vt:lpstr>
      <vt:lpstr>Wingdings 3</vt:lpstr>
      <vt:lpstr>עשן מתפתל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13</cp:revision>
  <dcterms:created xsi:type="dcterms:W3CDTF">2016-08-24T08:34:59Z</dcterms:created>
  <dcterms:modified xsi:type="dcterms:W3CDTF">2016-08-24T11:14:09Z</dcterms:modified>
</cp:coreProperties>
</file>